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5"/>
            <a:ext cx="8640960" cy="8640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Военно – патриотический клуб «Русь»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712968" cy="424847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занятия:</a:t>
            </a:r>
          </a:p>
          <a:p>
            <a:r>
              <a:rPr lang="ru-RU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Основы стрельбы из пневматической винтовки</a:t>
            </a:r>
          </a:p>
          <a:p>
            <a:r>
              <a:rPr lang="ru-RU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(из положения лежа без упора)</a:t>
            </a:r>
            <a:endParaRPr lang="ru-RU" sz="4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9121" b="6269"/>
          <a:stretch>
            <a:fillRect/>
          </a:stretch>
        </p:blipFill>
        <p:spPr>
          <a:xfrm>
            <a:off x="0" y="260648"/>
            <a:ext cx="9148284" cy="623731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180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Положение тела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method6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8474" y="908720"/>
            <a:ext cx="8686826" cy="43924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ethod7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5975" y="620688"/>
            <a:ext cx="8064053" cy="56886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shooting-ua.com/dop_arhiv/dop_2/books/Uriev_book/method7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ethod7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404664"/>
            <a:ext cx="8749915" cy="586551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ethod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572640"/>
            <a:ext cx="8797497" cy="587015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ethod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2784" b="50047"/>
          <a:stretch>
            <a:fillRect/>
          </a:stretch>
        </p:blipFill>
        <p:spPr>
          <a:xfrm>
            <a:off x="1259632" y="776432"/>
            <a:ext cx="6840760" cy="551493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ethod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44" t="51544"/>
          <a:stretch>
            <a:fillRect/>
          </a:stretch>
        </p:blipFill>
        <p:spPr>
          <a:xfrm>
            <a:off x="658433" y="147546"/>
            <a:ext cx="7946015" cy="637779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</Words>
  <Application>Microsoft Office PowerPoint</Application>
  <PresentationFormat>Экран (4:3)</PresentationFormat>
  <Paragraphs>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Военно – патриотический клуб «Русь»</vt:lpstr>
      <vt:lpstr>Слайд 2</vt:lpstr>
      <vt:lpstr>Положение тела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Военно – патриотический клуб «Русь»</dc:title>
  <dc:creator>Наталья</dc:creator>
  <cp:lastModifiedBy>татьяна</cp:lastModifiedBy>
  <cp:revision>11</cp:revision>
  <dcterms:created xsi:type="dcterms:W3CDTF">2020-10-21T12:21:25Z</dcterms:created>
  <dcterms:modified xsi:type="dcterms:W3CDTF">2020-10-21T13:33:03Z</dcterms:modified>
</cp:coreProperties>
</file>