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militaryarms.ru/wp-content/plugins/a3-lazy-load/assets/images/lazy_placeholder.gif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Этап: «Оружие Победы»</a:t>
            </a:r>
            <a:endParaRPr lang="ru-RU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3717032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Ребята вам необходимо соотнести: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фото </a:t>
            </a:r>
            <a:r>
              <a:rPr lang="ru-RU" sz="2800" b="1" dirty="0" smtClean="0"/>
              <a:t>оружия, </a:t>
            </a:r>
            <a:r>
              <a:rPr lang="ru-RU" sz="2800" b="1" dirty="0" smtClean="0"/>
              <a:t>его название </a:t>
            </a:r>
            <a:r>
              <a:rPr lang="ru-RU" sz="2800" b="1" dirty="0" smtClean="0"/>
              <a:t>и конструктора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Квест-игра</a:t>
            </a:r>
            <a:r>
              <a:rPr lang="ru-RU" sz="2800" b="1" dirty="0" smtClean="0"/>
              <a:t> «На пути к Победе!»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avatars.mds.yandex.net/get-zen_doc/1350031/pub_5b72f84637121000a8a14b0b_5b74584344e86d00aa9a4544/scale_12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3960440" cy="79208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260648"/>
            <a:ext cx="69991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772816"/>
            <a:ext cx="72008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Рисунок 7" descr="Пулемет Калашникова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700808"/>
            <a:ext cx="2691383" cy="149733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Рисунок 8" descr="&amp;Scy;&amp;tcy;&amp;rcy;&amp;iecy;&amp;lcy;&amp;kcy;&amp;ocy;&amp;vcy;&amp;ocy;&amp;iecy; &amp;ocy;&amp;rcy;&amp;ucy;&amp;zhcy;&amp;icy;&amp;iecy; &amp;Scy;&amp;Scy;&amp;Scy;&amp;Rcy; &amp;vcy;&amp;rcy;&amp;iecy;&amp;mcy;&amp;iocy;&amp;ncy; &amp;Vcy;&amp;iecy;&amp;lcy;&amp;icy;&amp;kcy;&amp;ocy;&amp;jcy; &amp;Ocy;&amp;tcy;&amp;iecy;&amp;chcy;&amp;iecy;&amp;scy;&amp;tcy;&amp;vcy;&amp;iecy;&amp;ncy;&amp;ncy;&amp;ocy;&amp;jcy; &amp;vcy;&amp;ocy;&amp;jcy;&amp;ncy;&amp;ycy;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3284984"/>
            <a:ext cx="3528392" cy="1296144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95536" y="3429000"/>
            <a:ext cx="72008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4797152"/>
            <a:ext cx="72008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36096" y="332656"/>
            <a:ext cx="69991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36096" y="1772816"/>
            <a:ext cx="69991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36096" y="3429000"/>
            <a:ext cx="69991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36096" y="4869160"/>
            <a:ext cx="69991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s://smallarms.ru/arms/maxim/gl/m_1910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4797152"/>
            <a:ext cx="2228572" cy="172819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28" name="Picture 4" descr="https://psinom.ru/uploads/posts/2019-06/15599562073104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188640"/>
            <a:ext cx="2181696" cy="159368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30" name="Picture 6" descr="https://im0-tub-ru.yandex.net/i?id=64d9682fe64add340c7850701551db1d-l&amp;n=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1844824"/>
            <a:ext cx="2470862" cy="151216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32" name="Picture 8" descr="http://ww2history.ru/uploads/2007/1298030843_29-43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89249" y="3843875"/>
            <a:ext cx="2720913" cy="64807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34" name="Picture 10" descr="http://www.dogswar.ru/images/stories/exp2/pps-10p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00192" y="5085184"/>
            <a:ext cx="2632410" cy="1152996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2740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конструкторы</a:t>
            </a:r>
            <a:endParaRPr lang="ru-RU" b="1" dirty="0"/>
          </a:p>
        </p:txBody>
      </p:sp>
      <p:pic>
        <p:nvPicPr>
          <p:cNvPr id="15362" name="Picture 2" descr="Sudaev A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1428750" cy="17526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332656"/>
            <a:ext cx="2799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Алексей Иванович </a:t>
            </a:r>
            <a:r>
              <a:rPr lang="ru-RU" b="1" dirty="0" err="1" smtClean="0"/>
              <a:t>Судаев</a:t>
            </a:r>
            <a:endParaRPr lang="ru-RU" dirty="0"/>
          </a:p>
        </p:txBody>
      </p:sp>
      <p:pic>
        <p:nvPicPr>
          <p:cNvPr id="15364" name="Picture 4" descr="Simonov SG.jpg"/>
          <p:cNvPicPr>
            <a:picLocks noChangeAspect="1" noChangeArrowheads="1"/>
          </p:cNvPicPr>
          <p:nvPr/>
        </p:nvPicPr>
        <p:blipFill>
          <a:blip r:embed="rId3" cstate="print"/>
          <a:srcRect b="19298"/>
          <a:stretch>
            <a:fillRect/>
          </a:stretch>
        </p:blipFill>
        <p:spPr bwMode="auto">
          <a:xfrm>
            <a:off x="7020272" y="3284984"/>
            <a:ext cx="1368152" cy="2016224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652120" y="2924944"/>
            <a:ext cx="3041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Сергей Гаврилович Симонов</a:t>
            </a:r>
            <a:endParaRPr lang="ru-RU" dirty="0"/>
          </a:p>
        </p:txBody>
      </p:sp>
      <p:pic>
        <p:nvPicPr>
          <p:cNvPr id="15366" name="Picture 6" descr="Михаил Тимофеевич Калашник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924944"/>
            <a:ext cx="1325926" cy="187220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2564904"/>
            <a:ext cx="3606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Михаил Тимофеевич Калашников</a:t>
            </a:r>
            <a:endParaRPr lang="ru-RU" dirty="0"/>
          </a:p>
        </p:txBody>
      </p:sp>
      <p:pic>
        <p:nvPicPr>
          <p:cNvPr id="15368" name="Picture 8" descr="Maxim portra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052736"/>
            <a:ext cx="1313706" cy="1793161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987824" y="692696"/>
            <a:ext cx="266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Хайрем</a:t>
            </a:r>
            <a:r>
              <a:rPr lang="ru-RU" b="1" dirty="0" smtClean="0"/>
              <a:t> </a:t>
            </a:r>
            <a:r>
              <a:rPr lang="ru-RU" b="1" dirty="0" err="1" smtClean="0"/>
              <a:t>Стивенс</a:t>
            </a:r>
            <a:r>
              <a:rPr lang="ru-RU" b="1" dirty="0" smtClean="0"/>
              <a:t> Максим</a:t>
            </a:r>
            <a:endParaRPr lang="ru-RU" dirty="0"/>
          </a:p>
        </p:txBody>
      </p:sp>
      <p:pic>
        <p:nvPicPr>
          <p:cNvPr id="15370" name="Picture 10" descr="Сергей Иванович Мосин"/>
          <p:cNvPicPr>
            <a:picLocks noChangeAspect="1" noChangeArrowheads="1"/>
          </p:cNvPicPr>
          <p:nvPr/>
        </p:nvPicPr>
        <p:blipFill>
          <a:blip r:embed="rId6" cstate="print"/>
          <a:srcRect r="51617" b="11533"/>
          <a:stretch>
            <a:fillRect/>
          </a:stretch>
        </p:blipFill>
        <p:spPr bwMode="auto">
          <a:xfrm>
            <a:off x="6876256" y="764704"/>
            <a:ext cx="1440160" cy="198022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084168" y="332656"/>
            <a:ext cx="2633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Сергей Иванович </a:t>
            </a:r>
            <a:r>
              <a:rPr lang="ru-RU" b="1" dirty="0" err="1" smtClean="0"/>
              <a:t>Мосин</a:t>
            </a:r>
            <a:endParaRPr lang="ru-RU" dirty="0"/>
          </a:p>
        </p:txBody>
      </p:sp>
      <p:pic>
        <p:nvPicPr>
          <p:cNvPr id="15372" name="Picture 12" descr="Портре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3429000"/>
            <a:ext cx="1350995" cy="18002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627784" y="3068960"/>
            <a:ext cx="291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Фёдор Васильевич Токарев</a:t>
            </a:r>
            <a:endParaRPr lang="ru-RU" dirty="0"/>
          </a:p>
        </p:txBody>
      </p:sp>
      <p:pic>
        <p:nvPicPr>
          <p:cNvPr id="15374" name="Picture 14" descr="Георгий Семёнович Шпагин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4365104"/>
            <a:ext cx="1337291" cy="187220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572000" y="6309320"/>
            <a:ext cx="2971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Георгий Семёнович Шпагин</a:t>
            </a:r>
            <a:endParaRPr lang="ru-RU" dirty="0"/>
          </a:p>
        </p:txBody>
      </p:sp>
      <p:pic>
        <p:nvPicPr>
          <p:cNvPr id="15376" name="Picture 16" descr="https://avatars.mds.yandex.net/get-zen_doc/52716/pub_5b0bff2aa815f1dcd179b67f_5b0c05fe9b403c31406fbcff/scale_12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568" y="5085184"/>
            <a:ext cx="2877871" cy="1333187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683568" y="6309320"/>
            <a:ext cx="959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Фидель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6488668"/>
            <a:ext cx="1805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Братья </a:t>
            </a:r>
            <a:r>
              <a:rPr lang="ru-RU" b="1" dirty="0" err="1" smtClean="0"/>
              <a:t>Федерле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619672" y="6309320"/>
            <a:ext cx="827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Йозеф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55776" y="6309320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Фридрих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</TotalTime>
  <Words>60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Бумажная</vt:lpstr>
      <vt:lpstr>Этап: «Оружие Победы»</vt:lpstr>
      <vt:lpstr>Слайд 2</vt:lpstr>
      <vt:lpstr>конструкторы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Оружие Победы</dc:title>
  <dc:creator>Андрей</dc:creator>
  <cp:lastModifiedBy>Андрей</cp:lastModifiedBy>
  <cp:revision>3</cp:revision>
  <dcterms:created xsi:type="dcterms:W3CDTF">2019-11-09T06:57:07Z</dcterms:created>
  <dcterms:modified xsi:type="dcterms:W3CDTF">2019-11-09T08:13:15Z</dcterms:modified>
</cp:coreProperties>
</file>